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FICA COMIGO, SALVADOR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FICA COMIGO,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meu querido Salvador, </a:t>
            </a:r>
          </a:p>
          <a:p>
            <a:r>
              <a:rPr lang="pt-BR" dirty="0"/>
              <a:t>Quero viver em Teu amor; </a:t>
            </a:r>
          </a:p>
          <a:p>
            <a:r>
              <a:rPr lang="pt-BR" dirty="0"/>
              <a:t>Nuvem nenhuma terreal </a:t>
            </a:r>
          </a:p>
          <a:p>
            <a:r>
              <a:rPr lang="pt-BR" dirty="0"/>
              <a:t>Tire-me a luz celestial.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FICA COMIGO,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Quando eu do leito me acordar, </a:t>
            </a:r>
          </a:p>
          <a:p>
            <a:r>
              <a:rPr lang="pt-BR" dirty="0"/>
              <a:t>Tua presença quero achar. </a:t>
            </a:r>
          </a:p>
          <a:p>
            <a:r>
              <a:rPr lang="pt-BR" dirty="0"/>
              <a:t>Ao dar começo ao meu labor, </a:t>
            </a:r>
          </a:p>
          <a:p>
            <a:r>
              <a:rPr lang="pt-BR" dirty="0"/>
              <a:t>Sê Tu meu Guia e Protetor.</a:t>
            </a:r>
          </a:p>
        </p:txBody>
      </p:sp>
    </p:spTree>
    <p:extLst>
      <p:ext uri="{BB962C8B-B14F-4D97-AF65-F5344CB8AC3E}">
        <p14:creationId xmlns:p14="http://schemas.microsoft.com/office/powerpoint/2010/main" val="2973765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FICA COMIGO,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conceder-me Teu poder, </a:t>
            </a:r>
          </a:p>
          <a:p>
            <a:r>
              <a:rPr lang="pt-BR" dirty="0"/>
              <a:t>Só poderei, assim, vencer </a:t>
            </a:r>
          </a:p>
          <a:p>
            <a:r>
              <a:rPr lang="pt-BR" dirty="0"/>
              <a:t>As seduções do tentador.</a:t>
            </a:r>
          </a:p>
          <a:p>
            <a:r>
              <a:rPr lang="pt-BR" dirty="0"/>
              <a:t>Fica comigo, Salvador.</a:t>
            </a:r>
          </a:p>
        </p:txBody>
      </p:sp>
    </p:spTree>
    <p:extLst>
      <p:ext uri="{BB962C8B-B14F-4D97-AF65-F5344CB8AC3E}">
        <p14:creationId xmlns:p14="http://schemas.microsoft.com/office/powerpoint/2010/main" val="132029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FICA COMIGO, SALVADOR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 conceder-me doce paz, </a:t>
            </a:r>
          </a:p>
          <a:p>
            <a:r>
              <a:rPr lang="pt-BR" dirty="0"/>
              <a:t>E um repouso eficaz.</a:t>
            </a:r>
          </a:p>
          <a:p>
            <a:r>
              <a:rPr lang="pt-BR" dirty="0"/>
              <a:t>Noite tranquila eu terei; </a:t>
            </a:r>
          </a:p>
          <a:p>
            <a:r>
              <a:rPr lang="pt-BR" dirty="0"/>
              <a:t>Sob Teus cuidados ficarei.</a:t>
            </a:r>
          </a:p>
        </p:txBody>
      </p:sp>
    </p:spTree>
    <p:extLst>
      <p:ext uri="{BB962C8B-B14F-4D97-AF65-F5344CB8AC3E}">
        <p14:creationId xmlns:p14="http://schemas.microsoft.com/office/powerpoint/2010/main" val="1100154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112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FICA COMIGO, SALVADOR</vt:lpstr>
      <vt:lpstr>FICA COMIGO, SALVADOR</vt:lpstr>
      <vt:lpstr>FICA COMIGO, SALVADOR</vt:lpstr>
      <vt:lpstr>FICA COMIGO, SALVADOR</vt:lpstr>
      <vt:lpstr>FICA COMIGO, SALVADOR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2019-06-12T21:46:32Z</dcterms:modified>
</cp:coreProperties>
</file>

<file path=docProps/thumbnail.jpeg>
</file>